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3" r:id="rId3"/>
    <p:sldId id="262" r:id="rId4"/>
    <p:sldId id="285" r:id="rId5"/>
    <p:sldId id="287" r:id="rId6"/>
    <p:sldId id="286" r:id="rId7"/>
    <p:sldId id="264" r:id="rId8"/>
    <p:sldId id="274" r:id="rId9"/>
    <p:sldId id="275" r:id="rId10"/>
    <p:sldId id="265" r:id="rId11"/>
    <p:sldId id="276" r:id="rId12"/>
    <p:sldId id="266" r:id="rId13"/>
    <p:sldId id="277" r:id="rId14"/>
    <p:sldId id="267" r:id="rId15"/>
    <p:sldId id="278" r:id="rId16"/>
    <p:sldId id="268" r:id="rId17"/>
    <p:sldId id="279" r:id="rId18"/>
    <p:sldId id="269" r:id="rId19"/>
    <p:sldId id="280" r:id="rId20"/>
    <p:sldId id="289" r:id="rId21"/>
    <p:sldId id="291" r:id="rId22"/>
    <p:sldId id="288" r:id="rId23"/>
    <p:sldId id="271" r:id="rId24"/>
    <p:sldId id="281" r:id="rId25"/>
    <p:sldId id="282" r:id="rId26"/>
    <p:sldId id="272" r:id="rId27"/>
    <p:sldId id="273" r:id="rId28"/>
    <p:sldId id="284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04374A"/>
    <a:srgbClr val="3399FF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 autoAdjust="0"/>
    <p:restoredTop sz="84583" autoAdjust="0"/>
  </p:normalViewPr>
  <p:slideViewPr>
    <p:cSldViewPr>
      <p:cViewPr>
        <p:scale>
          <a:sx n="68" d="100"/>
          <a:sy n="68" d="100"/>
        </p:scale>
        <p:origin x="-954" y="-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6864" cy="144016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187624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2768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56792"/>
            <a:ext cx="684076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Проектная деятельность как ресурс повышения эффективности образовательного процесса</a:t>
            </a:r>
            <a:endParaRPr lang="ru-RU" sz="3600" b="1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4139952" y="5929003"/>
            <a:ext cx="4752528" cy="524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Королькова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А.И. - методист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251520" y="269032"/>
            <a:ext cx="8784976" cy="10486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Государственное учреждение дополнительного образования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«Докшицкий районный центр детей и молодёжи»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Экологические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223628" y="1109034"/>
            <a:ext cx="61206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«Чудесные лекари»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2987824" y="5704408"/>
            <a:ext cx="551770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Творческий коллектив учащихся </a:t>
            </a:r>
          </a:p>
          <a:p>
            <a:pPr algn="r"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педагог Янукович С.А.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456" y="1649566"/>
            <a:ext cx="5414852" cy="405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66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4744" y="236887"/>
            <a:ext cx="2880000" cy="3047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88" y="404664"/>
            <a:ext cx="3828965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452441"/>
            <a:ext cx="3841282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832" y="3452441"/>
            <a:ext cx="384382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Экологические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223628" y="1109034"/>
            <a:ext cx="61206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«Корзина здоровья»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2987824" y="5662666"/>
            <a:ext cx="57456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Творческий коллектив учащихся </a:t>
            </a:r>
          </a:p>
          <a:p>
            <a:pPr algn="r" eaLnBrk="0" hangingPunct="0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педагог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Савулова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В.П.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1" y="1688909"/>
            <a:ext cx="5296450" cy="3972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68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32271"/>
            <a:ext cx="384198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52592"/>
            <a:ext cx="384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15" y="3613934"/>
            <a:ext cx="3859725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642712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115616" y="1109034"/>
            <a:ext cx="74168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Межрегиональный творческий проект «Танцуем вместе»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625580" y="5373216"/>
            <a:ext cx="790686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Хореографический коллектив «</a:t>
            </a:r>
            <a:r>
              <a:rPr lang="be-BY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Імпэт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» </a:t>
            </a:r>
          </a:p>
          <a:p>
            <a:pPr algn="ct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ГУДО «</a:t>
            </a:r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Бешенковичский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РЦДиМ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» и хореографический коллектив «Сюрприз» ГУДО «Докшицкий </a:t>
            </a:r>
            <a:r>
              <a:rPr lang="ru-RU" sz="2400" u="sng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РЦДиМ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»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0484" y="2062252"/>
            <a:ext cx="5417051" cy="32517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812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78" y="3589719"/>
            <a:ext cx="3906797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944" y="3589719"/>
            <a:ext cx="4319049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32656"/>
            <a:ext cx="432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78" y="332656"/>
            <a:ext cx="390679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115616" y="980728"/>
            <a:ext cx="74168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Творческий художественный проект «Свята ў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Докшыцах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1619672" y="5517232"/>
            <a:ext cx="717388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Судник Ольга – учащаяся образцовой студии изобразительного искусства «Радуга»</a:t>
            </a:r>
          </a:p>
          <a:p>
            <a:pPr algn="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педагог Коляда М.В.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400" y="1916832"/>
            <a:ext cx="2592900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028" y="1916832"/>
            <a:ext cx="2557483" cy="36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3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12" y="3501008"/>
            <a:ext cx="4001336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04664"/>
            <a:ext cx="3840000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02735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Творческие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115616" y="1109034"/>
            <a:ext cx="74168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Художественный проект «Мелодия осени»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467544" y="5301208"/>
            <a:ext cx="8064896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Образцовая студия изобразительного искусства «Радуга» </a:t>
            </a:r>
          </a:p>
          <a:p>
            <a:pPr algn="r" eaLnBrk="0" hangingPunct="0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педагог Коляда М.В.</a:t>
            </a:r>
            <a:endParaRPr lang="en-US" sz="2400" u="sng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39992" y="1583140"/>
            <a:ext cx="2880000" cy="38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72440" y="1583141"/>
            <a:ext cx="2880000" cy="38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27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4008" y="3021327"/>
            <a:ext cx="2880000" cy="38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105380" y="3021328"/>
            <a:ext cx="2880000" cy="38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2718" y="818"/>
            <a:ext cx="2880000" cy="38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124008" y="818"/>
            <a:ext cx="2880000" cy="3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120680" cy="10486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реализуемых проектов:</a:t>
            </a: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2373079" y="509019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088916" y="4513936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144479" y="45567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373079" y="257559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88916" y="19993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059832" y="2086648"/>
            <a:ext cx="28071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Информационные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144479" y="20421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373079" y="341379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088916" y="283753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144479" y="28803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374667" y="4250411"/>
            <a:ext cx="4799012" cy="1587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088916" y="3675736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144479" y="371859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37" name="Line 266"/>
          <p:cNvSpPr>
            <a:spLocks noChangeShapeType="1"/>
          </p:cNvSpPr>
          <p:nvPr/>
        </p:nvSpPr>
        <p:spPr bwMode="gray">
          <a:xfrm>
            <a:off x="2373079" y="5950623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059832" y="2948661"/>
            <a:ext cx="300422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Исследовательские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059832" y="3788448"/>
            <a:ext cx="33429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Творческие и игровые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3059832" y="4629823"/>
            <a:ext cx="418762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Практико-ориентированные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272"/>
          <p:cNvSpPr txBox="1">
            <a:spLocks noChangeArrowheads="1"/>
          </p:cNvSpPr>
          <p:nvPr/>
        </p:nvSpPr>
        <p:spPr bwMode="gray">
          <a:xfrm>
            <a:off x="3059832" y="5480723"/>
            <a:ext cx="200086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Социальные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4" name="Rectangle 254"/>
          <p:cNvSpPr>
            <a:spLocks noChangeArrowheads="1"/>
          </p:cNvSpPr>
          <p:nvPr/>
        </p:nvSpPr>
        <p:spPr bwMode="gray">
          <a:xfrm rot="3419336">
            <a:off x="2120554" y="5374361"/>
            <a:ext cx="479425" cy="520700"/>
          </a:xfrm>
          <a:prstGeom prst="rect">
            <a:avLst/>
          </a:prstGeom>
          <a:gradFill flip="none"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  <a:tileRect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5" name="Text Box 255"/>
          <p:cNvSpPr txBox="1">
            <a:spLocks noChangeArrowheads="1"/>
          </p:cNvSpPr>
          <p:nvPr/>
        </p:nvSpPr>
        <p:spPr bwMode="gray">
          <a:xfrm>
            <a:off x="2176117" y="541722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5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115616" y="1109034"/>
            <a:ext cx="7416824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Практико-ориентированный проект «Подарок городу»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64904"/>
            <a:ext cx="432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488" y="2564904"/>
            <a:ext cx="432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6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13712"/>
            <a:ext cx="5900928" cy="63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323" y="3429000"/>
            <a:ext cx="4572000" cy="304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097" y="404664"/>
            <a:ext cx="4074453" cy="2553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404664"/>
            <a:ext cx="3912488" cy="25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755576" y="1109034"/>
            <a:ext cx="7776864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Социальный проект «Открой себя» как местная инициатива в рамках проекта ЕС/ПРООН «Содействие развитию на местном уровне в Республике Беларусь»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2996952"/>
            <a:ext cx="4800000" cy="3164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86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тодольник ТВ\ТЕАТР МОДЫ\ФОТО\Конкурс авангардной моды 25 марта 2018\DSC0878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62156" y="3284984"/>
            <a:ext cx="6552728" cy="283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0290"/>
            <a:ext cx="3995936" cy="29969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011" y="242646"/>
            <a:ext cx="3979461" cy="298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517" y="197260"/>
            <a:ext cx="4020955" cy="30157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244" y="3699802"/>
            <a:ext cx="4104228" cy="2780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622716"/>
            <a:ext cx="3912435" cy="29343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41" y="197260"/>
            <a:ext cx="4020955" cy="30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0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Социальные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115616" y="1109034"/>
            <a:ext cx="74168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Социальный проект «Шаг вперёд»</a:t>
            </a:r>
          </a:p>
        </p:txBody>
      </p:sp>
      <p:sp>
        <p:nvSpPr>
          <p:cNvPr id="7" name="Text Box 258"/>
          <p:cNvSpPr txBox="1">
            <a:spLocks noChangeArrowheads="1"/>
          </p:cNvSpPr>
          <p:nvPr/>
        </p:nvSpPr>
        <p:spPr bwMode="gray">
          <a:xfrm>
            <a:off x="1115616" y="1660676"/>
            <a:ext cx="648072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Направления: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«Дорогами добрых дел»;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«Докшиччина вчера, сегодня, завтра»;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«Центр досуга».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1" y="3264548"/>
            <a:ext cx="4191922" cy="314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982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109" y="444567"/>
            <a:ext cx="384000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491870"/>
            <a:ext cx="384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384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5000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9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244" y="332656"/>
            <a:ext cx="384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860394"/>
            <a:ext cx="3528392" cy="4704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62431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Радзімай</a:t>
            </a:r>
            <a:r>
              <a:rPr lang="ru-RU" dirty="0" smtClean="0"/>
              <a:t> малой </a:t>
            </a:r>
            <a:r>
              <a:rPr lang="ru-RU" dirty="0" err="1" smtClean="0"/>
              <a:t>ганаруся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e-BY" b="1" dirty="0" smtClean="0"/>
              <a:t>Направления:</a:t>
            </a:r>
            <a:endParaRPr lang="be-BY" dirty="0"/>
          </a:p>
          <a:p>
            <a:r>
              <a:rPr lang="be-BY" b="1" dirty="0"/>
              <a:t>Моя семья – моя </a:t>
            </a:r>
            <a:r>
              <a:rPr lang="be-BY" b="1" dirty="0" smtClean="0"/>
              <a:t>гордость</a:t>
            </a:r>
            <a:endParaRPr lang="be-BY" dirty="0"/>
          </a:p>
          <a:p>
            <a:r>
              <a:rPr lang="be-BY" b="1" dirty="0"/>
              <a:t>Мои земляки – моя </a:t>
            </a:r>
            <a:r>
              <a:rPr lang="be-BY" b="1" dirty="0" smtClean="0"/>
              <a:t>гордость</a:t>
            </a:r>
            <a:endParaRPr lang="be-BY" dirty="0"/>
          </a:p>
          <a:p>
            <a:r>
              <a:rPr lang="be-BY" b="1" dirty="0"/>
              <a:t>Горжусь тобой, мой город над </a:t>
            </a:r>
            <a:r>
              <a:rPr lang="be-BY" b="1" dirty="0" smtClean="0"/>
              <a:t>Березиной</a:t>
            </a:r>
            <a:endParaRPr lang="be-BY" dirty="0"/>
          </a:p>
          <a:p>
            <a:r>
              <a:rPr lang="be-BY" b="1" dirty="0"/>
              <a:t>Праздную Центра </a:t>
            </a:r>
            <a:r>
              <a:rPr lang="be-BY" b="1" dirty="0" smtClean="0"/>
              <a:t>юбилей</a:t>
            </a:r>
            <a:endParaRPr lang="be-BY" dirty="0"/>
          </a:p>
          <a:p>
            <a:r>
              <a:rPr lang="be-BY" b="1" dirty="0"/>
              <a:t>Радзімай малой ганаруся</a:t>
            </a:r>
            <a:endParaRPr lang="be-BY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98" y="513024"/>
            <a:ext cx="3923928" cy="2615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501008"/>
            <a:ext cx="384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046" y="381000"/>
            <a:ext cx="384845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501008"/>
            <a:ext cx="384121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712545" cy="35283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2845" y="2780928"/>
            <a:ext cx="4934649" cy="369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36" y="260648"/>
            <a:ext cx="2430000" cy="324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880" y="260648"/>
            <a:ext cx="2426400" cy="32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36" y="3722302"/>
            <a:ext cx="5076056" cy="28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31232" y="116632"/>
            <a:ext cx="6912768" cy="1048666"/>
          </a:xfrm>
        </p:spPr>
        <p:txBody>
          <a:bodyPr/>
          <a:lstStyle/>
          <a:p>
            <a:r>
              <a:rPr lang="ru-RU" dirty="0" smtClean="0"/>
              <a:t>Экологические проекты</a:t>
            </a:r>
            <a:endParaRPr lang="ru-RU" dirty="0"/>
          </a:p>
        </p:txBody>
      </p:sp>
      <p:sp>
        <p:nvSpPr>
          <p:cNvPr id="5" name="Text Box 258"/>
          <p:cNvSpPr txBox="1">
            <a:spLocks noChangeArrowheads="1"/>
          </p:cNvSpPr>
          <p:nvPr/>
        </p:nvSpPr>
        <p:spPr bwMode="gray">
          <a:xfrm>
            <a:off x="1223628" y="1109034"/>
            <a:ext cx="612068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«Монохромный цветник»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258"/>
          <p:cNvSpPr txBox="1">
            <a:spLocks noChangeArrowheads="1"/>
          </p:cNvSpPr>
          <p:nvPr/>
        </p:nvSpPr>
        <p:spPr bwMode="gray">
          <a:xfrm>
            <a:off x="2555776" y="5704408"/>
            <a:ext cx="6165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Объединение по интересам </a:t>
            </a:r>
          </a:p>
          <a:p>
            <a:pPr algn="r" eaLnBrk="0" hangingPunct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«Природа и фантазия» педагог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Герко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</a:rPr>
              <a:t> А.Е.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9" y="1676707"/>
            <a:ext cx="5220580" cy="391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9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81824"/>
            <a:ext cx="384000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72622"/>
            <a:ext cx="384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501008"/>
            <a:ext cx="384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1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663" y="376598"/>
            <a:ext cx="384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90" y="3488679"/>
            <a:ext cx="3840000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731" y="3488679"/>
            <a:ext cx="384000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90" y="392335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8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1883c6b4d243bf5643837b3fc1a88b91de853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</TotalTime>
  <Words>264</Words>
  <Application>Microsoft Office PowerPoint</Application>
  <PresentationFormat>Экран (4:3)</PresentationFormat>
  <Paragraphs>59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Проектная деятельность как ресурс повышения эффективности образовательного процесса</vt:lpstr>
      <vt:lpstr>Виды реализуемых проектов:</vt:lpstr>
      <vt:lpstr>«Радзімай малой ганаруся»</vt:lpstr>
      <vt:lpstr>Презентация PowerPoint</vt:lpstr>
      <vt:lpstr>Презентация PowerPoint</vt:lpstr>
      <vt:lpstr>Презентация PowerPoint</vt:lpstr>
      <vt:lpstr>Экологические проекты</vt:lpstr>
      <vt:lpstr>Презентация PowerPoint</vt:lpstr>
      <vt:lpstr>Презентация PowerPoint</vt:lpstr>
      <vt:lpstr>Экологические проекты</vt:lpstr>
      <vt:lpstr>Презентация PowerPoint</vt:lpstr>
      <vt:lpstr>Экологические проекты</vt:lpstr>
      <vt:lpstr>Презентация PowerPoint</vt:lpstr>
      <vt:lpstr>Творческие проекты</vt:lpstr>
      <vt:lpstr>Презентация PowerPoint</vt:lpstr>
      <vt:lpstr>Творческие проекты</vt:lpstr>
      <vt:lpstr>Презентация PowerPoint</vt:lpstr>
      <vt:lpstr>Творческие проекты</vt:lpstr>
      <vt:lpstr>Презентация PowerPoint</vt:lpstr>
      <vt:lpstr>Социальные проекты</vt:lpstr>
      <vt:lpstr>Презентация PowerPoint</vt:lpstr>
      <vt:lpstr>Презентация PowerPoint</vt:lpstr>
      <vt:lpstr>Социальные проекты</vt:lpstr>
      <vt:lpstr>Презентация PowerPoint</vt:lpstr>
      <vt:lpstr>Презентация PowerPoint</vt:lpstr>
      <vt:lpstr>Социальные проекты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Трехмерный синий</dc:title>
  <dc:creator>obstinate</dc:creator>
  <dc:description>Шаблон презентации с сайта https://presentation-creation.ru/</dc:description>
  <cp:lastModifiedBy>User</cp:lastModifiedBy>
  <cp:revision>850</cp:revision>
  <dcterms:created xsi:type="dcterms:W3CDTF">2018-02-25T09:09:03Z</dcterms:created>
  <dcterms:modified xsi:type="dcterms:W3CDTF">2023-05-15T09:19:48Z</dcterms:modified>
</cp:coreProperties>
</file>